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937691-A749-1235-4BCE-6FC056E5F3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37394-C77D-2419-E487-BB583D570C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1/22/23</a:t>
            </a:r>
          </a:p>
          <a:p>
            <a:r>
              <a:rPr lang="en-US" dirty="0"/>
              <a:t>Warfield Blvd.</a:t>
            </a:r>
          </a:p>
          <a:p>
            <a:r>
              <a:rPr lang="en-US" dirty="0"/>
              <a:t>File: 2584</a:t>
            </a:r>
          </a:p>
          <a:p>
            <a:r>
              <a:rPr lang="en-US" dirty="0"/>
              <a:t>Chris Reeves</a:t>
            </a:r>
          </a:p>
          <a:p>
            <a:r>
              <a:rPr lang="en-US" dirty="0"/>
              <a:t>www.thegoodteacher.com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FD4F7-2E1F-F9FC-5774-CB58BB0D23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49A6B-9922-4FBD-A38B-A993E765C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3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4347-5869-9776-A3C7-0FD98D4CC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B7C25-5204-FD62-52C9-FD6617DB7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499FD-C49D-3F3D-DBA3-F4B6AF08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E3A0B-F7F1-22E3-9EAB-01BBD862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C88FE-B538-E3EB-54EE-DF2CDE20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5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095F-54F2-A9EE-CDC8-47B249D09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5A4C6-1039-FAD1-4F43-2E97D0FFE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D22B5-C2A3-E21D-EC9E-470C520A8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24925-9AA0-AD7F-F0A6-78554CF7C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B11F7-7934-D940-1BBA-CE516F7F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6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4E3F12-CEC9-5A7F-AB93-FA098FCBC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9201C-1199-996D-EA3D-3D984951A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A44A4-9227-6915-2A9D-AFEFF7D4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FFAA2-408B-FCD1-C684-B19985DFC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D68AE-BCFD-950D-2C4A-EDDA9F60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4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E6BD1-AFCB-07C4-EEF2-E3343B08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C5038-EB7C-89F9-B245-D5B549FFA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4CBD9-61E1-1F29-F86E-27C28EE2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C8F47-EC90-0F49-B419-86988D560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CB9DA-B053-3475-DA34-BD116EE3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5408-BA54-0953-68DB-BE90F2282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DFD44-F7CE-7D9B-E617-D0A52B9E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58A4F-503B-7B00-2387-2B70A80E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A13A3-CF56-6D98-6219-F5CC9F4A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D49F-C324-817F-BDFE-0A9C648C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0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53711-8FA7-E12C-D5B2-43BB3DC5C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31FE8-36AA-3CA0-6D22-D20598761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4931F-2083-BF84-4448-B2030B2F3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A93CE-BF1E-23F8-704C-41731A40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E5BCA-9D29-E3EA-1775-B42A192D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E880F-2F99-0B5A-7B83-ABB9BCC0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1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76278-54B1-03D6-CA0B-A8FC1BCD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80DB2-4E43-8E01-F6B5-FA17B5690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7E8CD-F55D-E6BE-10CD-72D042B40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CFF4D-6C46-4299-1B5A-4EC3406C4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C906BF-C4D0-00E0-9D7F-A912626E2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3612F-B8DD-6BCB-742D-3FF3FFC9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B2231E-33F9-DB30-DE63-30E94EA7F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8B844E-98D7-0CEF-E77D-87D0992BD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1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B214-7FB8-8DFD-EE67-082B0217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3FA6A-6D44-E7EE-021A-4AFF63B07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74D99-6525-9679-F90D-E312B769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CB93C-F4BB-671F-79E6-193076B2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1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3CE1D-71DD-AE29-9B90-556E65718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312944-8E71-676B-9770-9BC64BA8D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1FD83-817F-12EE-524B-A0B57E56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5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DBD8-F834-7F7E-5489-FF7CCDDE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21E2B-22FC-2BC6-50A5-203859E6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951F1-3900-E9C3-FA68-12E9AEA53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1D085-3BF8-F3B5-2613-12A70D75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CA7F5-EAE1-2F2D-2D3B-7C147A1D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964B3-FAC5-F056-AD5A-AB66152C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0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15BE4-B0DE-B84C-EEDF-C9FCC4562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BDE60A-9F1B-A3FE-F9E6-094BFC667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455CB-7D12-43E1-A053-E72DCE92A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D4A-6DEB-B7DE-639C-61D0FFFA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625AE-A404-B5FE-9F59-1479079AF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C5FA4-5483-16E2-86A0-D72D1A22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5F451A-2453-BC34-AE8B-1ABACEA3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357B6-D108-C7AA-7AE6-A9415D2C3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A384-EE74-8789-92D9-9B94FEE5BF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81107-CB27-4E65-9BD7-0C29F08FB611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B9D1C-5E80-7AC6-38A0-8A706462B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563AF-E15B-496A-3FD8-677900456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8BB8-73B7-4446-B08B-4BCDAF22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8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24C822-AEBC-B8A9-9A72-71C63D14EC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3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llpaper : sunlight, sunset, love, silhouette, evening, morning ...">
            <a:extLst>
              <a:ext uri="{FF2B5EF4-FFF2-40B4-BE49-F238E27FC236}">
                <a16:creationId xmlns:a16="http://schemas.microsoft.com/office/drawing/2014/main" id="{7646E6D4-FA40-FFC4-3DA2-E626CD1C4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10C079-D1FE-CD30-8240-E62DE36B4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746267"/>
            <a:ext cx="12191999" cy="238760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Harmony and Happiness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Home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A4BE17-F91F-3717-6A82-C56B3E61E8AD}"/>
              </a:ext>
            </a:extLst>
          </p:cNvPr>
          <p:cNvSpPr/>
          <p:nvPr/>
        </p:nvSpPr>
        <p:spPr>
          <a:xfrm>
            <a:off x="-1" y="0"/>
            <a:ext cx="12191999" cy="6858000"/>
          </a:xfrm>
          <a:prstGeom prst="rect">
            <a:avLst/>
          </a:prstGeom>
          <a:noFill/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55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8CB74-E875-BD65-A2E6-CF239FDB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In the home where…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32EF1-ADF7-9163-1ED5-7FDF7968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Love abounds</a:t>
            </a:r>
          </a:p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Peace prevails</a:t>
            </a:r>
          </a:p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Impartiality is shown to all</a:t>
            </a:r>
          </a:p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Order is maintained</a:t>
            </a:r>
          </a:p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Roles are respected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E6299-EFD7-FFB6-F106-5873FA10FB6F}"/>
              </a:ext>
            </a:extLst>
          </p:cNvPr>
          <p:cNvSpPr/>
          <p:nvPr/>
        </p:nvSpPr>
        <p:spPr>
          <a:xfrm>
            <a:off x="-1" y="0"/>
            <a:ext cx="12191999" cy="6858000"/>
          </a:xfrm>
          <a:prstGeom prst="rect">
            <a:avLst/>
          </a:prstGeom>
          <a:noFill/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1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8CB74-E875-BD65-A2E6-CF239FDB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In the home where…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32EF1-ADF7-9163-1ED5-7FDF7968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Discipline is carried out</a:t>
            </a:r>
          </a:p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Basic spiritual principles are taught</a:t>
            </a:r>
          </a:p>
          <a:p>
            <a:pPr marL="457200" indent="-457200">
              <a:spcBef>
                <a:spcPts val="3600"/>
              </a:spcBef>
            </a:pPr>
            <a:r>
              <a:rPr lang="en-US" sz="4000" dirty="0">
                <a:solidFill>
                  <a:schemeClr val="bg1"/>
                </a:solidFill>
              </a:rPr>
              <a:t>True Christianity is practiced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E6299-EFD7-FFB6-F106-5873FA10FB6F}"/>
              </a:ext>
            </a:extLst>
          </p:cNvPr>
          <p:cNvSpPr/>
          <p:nvPr/>
        </p:nvSpPr>
        <p:spPr>
          <a:xfrm>
            <a:off x="-1" y="0"/>
            <a:ext cx="12191999" cy="6858000"/>
          </a:xfrm>
          <a:prstGeom prst="rect">
            <a:avLst/>
          </a:prstGeom>
          <a:noFill/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53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45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Harmony and Happiness in the Home</vt:lpstr>
      <vt:lpstr>In the home where…</vt:lpstr>
      <vt:lpstr>In the home where…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Harmony and Happiness in the Home</dc:title>
  <dc:creator>Chris Reeves</dc:creator>
  <cp:lastModifiedBy>Chris Reeves</cp:lastModifiedBy>
  <cp:revision>3</cp:revision>
  <dcterms:created xsi:type="dcterms:W3CDTF">2023-01-20T18:09:21Z</dcterms:created>
  <dcterms:modified xsi:type="dcterms:W3CDTF">2023-01-22T02:30:43Z</dcterms:modified>
</cp:coreProperties>
</file>